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a Verhage" userId="4ba14a3e-99a6-434f-8df3-0021259e434a" providerId="ADAL" clId="{BEDAF701-AA95-4A64-BF05-0EFBC46608A4}"/>
    <pc:docChg chg="modSld">
      <pc:chgData name="Mariëlla Verhage" userId="4ba14a3e-99a6-434f-8df3-0021259e434a" providerId="ADAL" clId="{BEDAF701-AA95-4A64-BF05-0EFBC46608A4}" dt="2022-11-08T13:13:32.050" v="16" actId="20577"/>
      <pc:docMkLst>
        <pc:docMk/>
      </pc:docMkLst>
      <pc:sldChg chg="modSp mod">
        <pc:chgData name="Mariëlla Verhage" userId="4ba14a3e-99a6-434f-8df3-0021259e434a" providerId="ADAL" clId="{BEDAF701-AA95-4A64-BF05-0EFBC46608A4}" dt="2022-11-08T13:13:32.050" v="16" actId="20577"/>
        <pc:sldMkLst>
          <pc:docMk/>
          <pc:sldMk cId="2801251270" sldId="256"/>
        </pc:sldMkLst>
        <pc:spChg chg="mod">
          <ac:chgData name="Mariëlla Verhage" userId="4ba14a3e-99a6-434f-8df3-0021259e434a" providerId="ADAL" clId="{BEDAF701-AA95-4A64-BF05-0EFBC46608A4}" dt="2022-11-08T13:13:32.050" v="16" actId="20577"/>
          <ac:spMkLst>
            <pc:docMk/>
            <pc:sldMk cId="2801251270" sldId="256"/>
            <ac:spMk id="27" creationId="{00000000-0000-0000-0000-000000000000}"/>
          </ac:spMkLst>
        </pc:spChg>
      </pc:sldChg>
    </pc:docChg>
  </pc:docChgLst>
  <pc:docChgLst>
    <pc:chgData name="Mariëlla Verhage" userId="4ba14a3e-99a6-434f-8df3-0021259e434a" providerId="ADAL" clId="{26CADBB4-9690-409E-AC34-3C9DE8DCA099}"/>
    <pc:docChg chg="delSld modSld">
      <pc:chgData name="Mariëlla Verhage" userId="4ba14a3e-99a6-434f-8df3-0021259e434a" providerId="ADAL" clId="{26CADBB4-9690-409E-AC34-3C9DE8DCA099}" dt="2019-11-21T15:12:49.594" v="4" actId="2696"/>
      <pc:docMkLst>
        <pc:docMk/>
      </pc:docMkLst>
      <pc:sldChg chg="modSp">
        <pc:chgData name="Mariëlla Verhage" userId="4ba14a3e-99a6-434f-8df3-0021259e434a" providerId="ADAL" clId="{26CADBB4-9690-409E-AC34-3C9DE8DCA099}" dt="2019-11-21T15:10:40.289" v="3" actId="20577"/>
        <pc:sldMkLst>
          <pc:docMk/>
          <pc:sldMk cId="2801251270" sldId="256"/>
        </pc:sldMkLst>
        <pc:spChg chg="mod">
          <ac:chgData name="Mariëlla Verhage" userId="4ba14a3e-99a6-434f-8df3-0021259e434a" providerId="ADAL" clId="{26CADBB4-9690-409E-AC34-3C9DE8DCA099}" dt="2019-11-21T15:10:40.289" v="3" actId="20577"/>
          <ac:spMkLst>
            <pc:docMk/>
            <pc:sldMk cId="2801251270" sldId="256"/>
            <ac:spMk id="27" creationId="{00000000-0000-0000-0000-000000000000}"/>
          </ac:spMkLst>
        </pc:spChg>
      </pc:sldChg>
    </pc:docChg>
  </pc:docChgLst>
  <pc:docChgLst>
    <pc:chgData name="Mariëlla Verhage" userId="4ba14a3e-99a6-434f-8df3-0021259e434a" providerId="ADAL" clId="{229F5488-B7F5-4795-BF41-314FFDD39327}"/>
    <pc:docChg chg="addSld modSld sldOrd">
      <pc:chgData name="Mariëlla Verhage" userId="4ba14a3e-99a6-434f-8df3-0021259e434a" providerId="ADAL" clId="{229F5488-B7F5-4795-BF41-314FFDD39327}" dt="2019-12-05T08:33:22.890" v="5" actId="14100"/>
      <pc:docMkLst>
        <pc:docMk/>
      </pc:docMkLst>
      <pc:sldChg chg="modSp">
        <pc:chgData name="Mariëlla Verhage" userId="4ba14a3e-99a6-434f-8df3-0021259e434a" providerId="ADAL" clId="{229F5488-B7F5-4795-BF41-314FFDD39327}" dt="2019-12-05T08:32:03.587" v="0" actId="1076"/>
        <pc:sldMkLst>
          <pc:docMk/>
          <pc:sldMk cId="610485928" sldId="257"/>
        </pc:sldMkLst>
        <pc:picChg chg="mod">
          <ac:chgData name="Mariëlla Verhage" userId="4ba14a3e-99a6-434f-8df3-0021259e434a" providerId="ADAL" clId="{229F5488-B7F5-4795-BF41-314FFDD39327}" dt="2019-12-05T08:32:03.587" v="0" actId="1076"/>
          <ac:picMkLst>
            <pc:docMk/>
            <pc:sldMk cId="610485928" sldId="257"/>
            <ac:picMk id="2" creationId="{00000000-0000-0000-0000-000000000000}"/>
          </ac:picMkLst>
        </pc:picChg>
      </pc:sldChg>
      <pc:sldChg chg="addSp modSp add ord">
        <pc:chgData name="Mariëlla Verhage" userId="4ba14a3e-99a6-434f-8df3-0021259e434a" providerId="ADAL" clId="{229F5488-B7F5-4795-BF41-314FFDD39327}" dt="2019-12-05T08:33:22.890" v="5" actId="14100"/>
        <pc:sldMkLst>
          <pc:docMk/>
          <pc:sldMk cId="3246735488" sldId="258"/>
        </pc:sldMkLst>
        <pc:picChg chg="add mod">
          <ac:chgData name="Mariëlla Verhage" userId="4ba14a3e-99a6-434f-8df3-0021259e434a" providerId="ADAL" clId="{229F5488-B7F5-4795-BF41-314FFDD39327}" dt="2019-12-05T08:33:22.890" v="5" actId="14100"/>
          <ac:picMkLst>
            <pc:docMk/>
            <pc:sldMk cId="3246735488" sldId="258"/>
            <ac:picMk id="1026" creationId="{4116310F-4A6B-45D3-AB30-D6A1DC35523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8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44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57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15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2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6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86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93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94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35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43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214B2-2F0A-4B65-88AA-CDA67D4BB32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6E960-4E61-4C72-BC7F-62F85F5415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62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avengers end game">
            <a:extLst>
              <a:ext uri="{FF2B5EF4-FFF2-40B4-BE49-F238E27FC236}">
                <a16:creationId xmlns:a16="http://schemas.microsoft.com/office/drawing/2014/main" id="{4116310F-4A6B-45D3-AB30-D6A1DC355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915" y="-31525"/>
            <a:ext cx="10287100" cy="688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735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167" r="9375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4525" y="957467"/>
            <a:ext cx="4037614" cy="403761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162860" y="4530876"/>
            <a:ext cx="2777318" cy="22655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Space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205415" y="3637128"/>
            <a:ext cx="2777318" cy="22655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Time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9205415" y="1110673"/>
            <a:ext cx="2777318" cy="22655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Mind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288771" y="4530876"/>
            <a:ext cx="2777318" cy="22655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Power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11246" y="3637128"/>
            <a:ext cx="2777318" cy="22655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Reality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11246" y="1110673"/>
            <a:ext cx="2777318" cy="22655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Soul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88564" y="1153648"/>
            <a:ext cx="2566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elke</a:t>
            </a:r>
            <a:r>
              <a:rPr lang="en-GB" dirty="0"/>
              <a:t>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juiste</a:t>
            </a:r>
            <a:r>
              <a:rPr lang="en-GB" dirty="0"/>
              <a:t> </a:t>
            </a:r>
            <a:r>
              <a:rPr lang="en-GB" dirty="0" err="1"/>
              <a:t>antwoorden</a:t>
            </a:r>
            <a:r>
              <a:rPr lang="en-GB" dirty="0"/>
              <a:t> </a:t>
            </a:r>
            <a:r>
              <a:rPr lang="en-GB" dirty="0" err="1"/>
              <a:t>kun</a:t>
            </a:r>
            <a:r>
              <a:rPr lang="en-GB" dirty="0"/>
              <a:t> je </a:t>
            </a:r>
            <a:r>
              <a:rPr lang="en-GB" dirty="0" err="1"/>
              <a:t>een</a:t>
            </a:r>
            <a:r>
              <a:rPr lang="en-GB" dirty="0"/>
              <a:t> infinity stone </a:t>
            </a:r>
            <a:r>
              <a:rPr lang="en-GB" dirty="0" err="1"/>
              <a:t>verdienen</a:t>
            </a:r>
            <a:r>
              <a:rPr lang="en-GB" dirty="0"/>
              <a:t>!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6154" t="49207" r="42413" b="36614"/>
          <a:stretch/>
        </p:blipFill>
        <p:spPr>
          <a:xfrm>
            <a:off x="3463118" y="53151"/>
            <a:ext cx="5390866" cy="1037231"/>
          </a:xfrm>
          <a:prstGeom prst="rect">
            <a:avLst/>
          </a:prstGeom>
        </p:spPr>
      </p:pic>
      <p:pic>
        <p:nvPicPr>
          <p:cNvPr id="21" name="Picture 10" descr="Related image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500" l="7500" r="90000"/>
                    </a14:imgEffect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40" y="640842"/>
            <a:ext cx="856156" cy="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Related image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500" l="7500" r="90000"/>
                    </a14:imgEffect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46" y="5735505"/>
            <a:ext cx="856156" cy="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 descr="Related image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500" l="7500" r="90000"/>
                    </a14:imgEffect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461" y="3965904"/>
            <a:ext cx="856156" cy="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Related image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500" l="7500" r="90000"/>
                    </a14:imgEffect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933" y="3965904"/>
            <a:ext cx="856156" cy="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0" descr="Related image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500" l="7500" r="90000"/>
                    </a14:imgEffect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6577" y="5663640"/>
            <a:ext cx="856156" cy="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Related image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500" l="7500" r="90000"/>
                    </a14:imgEffect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683" y="640842"/>
            <a:ext cx="856156" cy="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210342" y="1153648"/>
            <a:ext cx="3024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Kan je </a:t>
            </a:r>
            <a:r>
              <a:rPr lang="en-GB" dirty="0" err="1"/>
              <a:t>deze</a:t>
            </a:r>
            <a:r>
              <a:rPr lang="en-GB" dirty="0"/>
              <a:t> Infinity Gauntlet </a:t>
            </a:r>
            <a:r>
              <a:rPr lang="en-GB" dirty="0" err="1"/>
              <a:t>invullen</a:t>
            </a:r>
            <a:r>
              <a:rPr lang="en-GB" dirty="0"/>
              <a:t> en </a:t>
            </a:r>
            <a:r>
              <a:rPr lang="en-GB" dirty="0" err="1"/>
              <a:t>volledige</a:t>
            </a:r>
            <a:r>
              <a:rPr lang="en-GB" dirty="0"/>
              <a:t> power  </a:t>
            </a:r>
            <a:r>
              <a:rPr lang="en-GB" dirty="0" err="1"/>
              <a:t>krijgen</a:t>
            </a:r>
            <a:r>
              <a:rPr lang="en-GB" dirty="0"/>
              <a:t> over </a:t>
            </a:r>
            <a:r>
              <a:rPr lang="en-GB" dirty="0" err="1"/>
              <a:t>elektriteit</a:t>
            </a:r>
            <a:r>
              <a:rPr lang="en-GB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01251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163761f-873b-44c0-a172-974c10667ed0" xsi:nil="true"/>
    <lcf76f155ced4ddcb4097134ff3c332f xmlns="f34c7fbc-59f3-44a0-9acd-bcfeebb2bc6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557F2F177F3448FC47EC39C10BEA8" ma:contentTypeVersion="13" ma:contentTypeDescription="Een nieuw document maken." ma:contentTypeScope="" ma:versionID="c015f1a24f99dbe087f7f75f52fe0645">
  <xsd:schema xmlns:xsd="http://www.w3.org/2001/XMLSchema" xmlns:xs="http://www.w3.org/2001/XMLSchema" xmlns:p="http://schemas.microsoft.com/office/2006/metadata/properties" xmlns:ns2="f34c7fbc-59f3-44a0-9acd-bcfeebb2bc6c" xmlns:ns3="5163761f-873b-44c0-a172-974c10667ed0" targetNamespace="http://schemas.microsoft.com/office/2006/metadata/properties" ma:root="true" ma:fieldsID="33bd8c04148656407db2da59a0e619d0" ns2:_="" ns3:_="">
    <xsd:import namespace="f34c7fbc-59f3-44a0-9acd-bcfeebb2bc6c"/>
    <xsd:import namespace="5163761f-873b-44c0-a172-974c10667e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c7fbc-59f3-44a0-9acd-bcfeebb2bc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a4ea5f20-8938-4951-bce7-6bc355fd25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3761f-873b-44c0-a172-974c10667ed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01b6524-9aa3-40ae-a3a3-60388e921589}" ma:internalName="TaxCatchAll" ma:showField="CatchAllData" ma:web="5163761f-873b-44c0-a172-974c10667e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E94444-0569-43BA-A66F-143430E696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7E5C5B-337C-4904-8C55-1824E1F6F7E1}">
  <ds:schemaRefs>
    <ds:schemaRef ds:uri="http://schemas.microsoft.com/office/2006/metadata/properties"/>
    <ds:schemaRef ds:uri="http://schemas.microsoft.com/office/infopath/2007/PartnerControls"/>
    <ds:schemaRef ds:uri="5163761f-873b-44c0-a172-974c10667ed0"/>
    <ds:schemaRef ds:uri="f34c7fbc-59f3-44a0-9acd-bcfeebb2bc6c"/>
  </ds:schemaRefs>
</ds:datastoreItem>
</file>

<file path=customXml/itemProps3.xml><?xml version="1.0" encoding="utf-8"?>
<ds:datastoreItem xmlns:ds="http://schemas.openxmlformats.org/officeDocument/2006/customXml" ds:itemID="{ED62FBF4-5F53-405F-9FDE-047BA3A91A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4c7fbc-59f3-44a0-9acd-bcfeebb2bc6c"/>
    <ds:schemaRef ds:uri="5163761f-873b-44c0-a172-974c10667e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Breedbeeld</PresentationFormat>
  <Paragraphs>38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PowerPoint-presentatie</vt:lpstr>
      <vt:lpstr>PowerPoint-presentatie</vt:lpstr>
    </vt:vector>
  </TitlesOfParts>
  <Company>St Augustine's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HARTSMITH</dc:creator>
  <cp:lastModifiedBy>Mariëlla Verhage</cp:lastModifiedBy>
  <cp:revision>6</cp:revision>
  <dcterms:created xsi:type="dcterms:W3CDTF">2019-04-26T18:46:22Z</dcterms:created>
  <dcterms:modified xsi:type="dcterms:W3CDTF">2022-11-08T13:13:41Z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0x010100757557F2F177F3448FC47EC39C10BEA8</vt:lpwstr>
  </property>
  <property fmtid="{D5CDD505-2E9C-101B-9397-08002B2CF9AE}" pid="3" name="Order">
    <vt:r8>184700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MediaServiceImageTags">
    <vt:lpwstr/>
  </property>
</Properties>
</file>