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2" r:id="rId8"/>
    <p:sldId id="260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19117D-549E-4DB6-97A6-EF6FB036D287}" v="15" dt="2022-12-20T09:38:29.7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03"/>
    <p:restoredTop sz="93254"/>
  </p:normalViewPr>
  <p:slideViewPr>
    <p:cSldViewPr snapToGrid="0" snapToObjects="1">
      <p:cViewPr>
        <p:scale>
          <a:sx n="78" d="100"/>
          <a:sy n="78" d="100"/>
        </p:scale>
        <p:origin x="9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ëlla Verhage" userId="4ba14a3e-99a6-434f-8df3-0021259e434a" providerId="ADAL" clId="{6A19117D-549E-4DB6-97A6-EF6FB036D287}"/>
    <pc:docChg chg="modSld">
      <pc:chgData name="Mariëlla Verhage" userId="4ba14a3e-99a6-434f-8df3-0021259e434a" providerId="ADAL" clId="{6A19117D-549E-4DB6-97A6-EF6FB036D287}" dt="2022-12-20T09:38:46.375" v="179" actId="20577"/>
      <pc:docMkLst>
        <pc:docMk/>
      </pc:docMkLst>
      <pc:sldChg chg="modSp mod">
        <pc:chgData name="Mariëlla Verhage" userId="4ba14a3e-99a6-434f-8df3-0021259e434a" providerId="ADAL" clId="{6A19117D-549E-4DB6-97A6-EF6FB036D287}" dt="2022-12-20T09:38:46.375" v="179" actId="20577"/>
        <pc:sldMkLst>
          <pc:docMk/>
          <pc:sldMk cId="3340724128" sldId="260"/>
        </pc:sldMkLst>
        <pc:spChg chg="mod">
          <ac:chgData name="Mariëlla Verhage" userId="4ba14a3e-99a6-434f-8df3-0021259e434a" providerId="ADAL" clId="{6A19117D-549E-4DB6-97A6-EF6FB036D287}" dt="2022-12-20T09:37:54.942" v="0" actId="13926"/>
          <ac:spMkLst>
            <pc:docMk/>
            <pc:sldMk cId="3340724128" sldId="260"/>
            <ac:spMk id="2" creationId="{2F444EC4-C96B-B149-BA6C-ACF807207C87}"/>
          </ac:spMkLst>
        </pc:spChg>
        <pc:spChg chg="mod">
          <ac:chgData name="Mariëlla Verhage" userId="4ba14a3e-99a6-434f-8df3-0021259e434a" providerId="ADAL" clId="{6A19117D-549E-4DB6-97A6-EF6FB036D287}" dt="2022-12-20T09:38:46.375" v="179" actId="20577"/>
          <ac:spMkLst>
            <pc:docMk/>
            <pc:sldMk cId="3340724128" sldId="260"/>
            <ac:spMk id="3" creationId="{3AAB3E66-B4AE-8740-BC85-D145B756AA3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199EA-FB1C-3146-BEDA-18062816C92A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613AE-5B01-DE43-B0FF-33905F1036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2589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E613AE-5B01-DE43-B0FF-33905F103620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1408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B50FC-031D-B34C-8169-1E04C5BFD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E802C6A-FAC3-D84A-8981-03C55C0F9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3DD2DA0-F835-D64D-B7F4-EDD2AD91E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776B-4A8B-3349-A31C-5C3AEB241021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75107E9-20CF-E349-804F-357A4B539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8E6B3B-E27E-9E45-B489-5ED239BA3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1458-C892-3944-A8F6-67F22BBAFA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8799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8F884-D570-7B4D-9BD4-DE2C0F267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BC2E971-E4DE-1D44-9BA5-09D11229E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64FA330-223A-F042-A603-8E41CA82D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776B-4A8B-3349-A31C-5C3AEB241021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8BA9F9B-DC76-AE4C-93E5-E180194B5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D12EFBE-FE92-CD4F-BC81-D6D20391A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1458-C892-3944-A8F6-67F22BBAFA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728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50138FD-BD25-BA4A-8EFC-DB835ACD5C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83B3BE4-A455-C14D-A2B3-B618F0C1AE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3B5B329-432A-3747-B05B-624B6AD7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776B-4A8B-3349-A31C-5C3AEB241021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9C2A27-C536-4E44-A9A5-ED3203267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FF558DC-5AB6-E34D-9A27-48CDC0126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1458-C892-3944-A8F6-67F22BBAFA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167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8C7737-34EF-8444-BF49-FF9F22195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9F67A2-D92E-A84E-938D-6D2F9764C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688ECBC-82B7-984F-90D5-DDBD1C1D6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776B-4A8B-3349-A31C-5C3AEB241021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0E72CEF-18F1-BA4A-8FB1-3CF8DFB72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074F5C-1C8A-1747-A1FA-A5818E806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1458-C892-3944-A8F6-67F22BBAFA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021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BBF381-7D3C-CA4C-8155-73E19810C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356FAD-40CA-064F-8A93-C903164A2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85611B-D4D1-6140-AA3E-DA90498B5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776B-4A8B-3349-A31C-5C3AEB241021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1F41C8-CB49-4D42-A146-76B1B4089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6D69BEE-5868-B044-A9B4-E3BB4E9BD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1458-C892-3944-A8F6-67F22BBAFA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1978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1C9534-B621-0E4E-93FB-8C378628C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8A9098-5982-5545-A544-F60C7E0D5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DE7F091-71B2-A349-93EF-ED5A952C4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73A9413-1118-D340-833B-B2BB8F235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776B-4A8B-3349-A31C-5C3AEB241021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1937C75-31B5-DA4B-A0D3-AB926698B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2F496D9-E262-D04B-B792-6438E09B8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1458-C892-3944-A8F6-67F22BBAFA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7639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730D02-0FC5-964C-AF8C-AEDD5B6AC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8858FAC-2704-9740-B6A6-65F939BD0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EFC408-388B-9F46-83C9-84FC0A4681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5F46EF3-7994-EE4F-B159-3414CE2188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CDA4A52-B7B5-444A-A09B-B831EFAEEC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74CCFFB-4A44-4E40-B603-EFD7FD2A3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776B-4A8B-3349-A31C-5C3AEB241021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B69F7AC-F027-5944-AA17-19BEAD9F3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013A567-37A5-B741-A32F-1874BC926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1458-C892-3944-A8F6-67F22BBAFA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93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FB1A24-D4AD-DD41-8496-C6C2604A4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16E7FAD-B59D-6D4D-B140-E5919ADBA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776B-4A8B-3349-A31C-5C3AEB241021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09C3D9F-6BCF-C640-90F7-499CE5C59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FFEE7A1-95E6-0343-A871-D26DCBD05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1458-C892-3944-A8F6-67F22BBAFA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3254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E5448E3-7ACC-3F45-96A3-5EB6984CF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776B-4A8B-3349-A31C-5C3AEB241021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459D0BF-01B1-B646-A1AD-7AE6E7739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1D2E937-F5C8-214C-8DF1-AB701AE9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1458-C892-3944-A8F6-67F22BBAFA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8457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A4D71D-4306-2C4D-83AD-348B75FE0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15B654-7A7B-BA49-A06F-1332B8F5F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FF47751-979F-1745-8412-0DA36DB35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D807B5F-FFAB-1F44-BDD1-C4723B7F0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776B-4A8B-3349-A31C-5C3AEB241021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818F73F-D710-6045-9E69-BA04D885A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1A15FD0-F117-154B-B22B-95ECF58C1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1458-C892-3944-A8F6-67F22BBAFA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926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DEA85F-31E7-CD4F-B0B0-53734BE12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BF560B0-DD52-5F4A-A8E3-9B611AD334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3A65E8A-96E8-E440-AF9D-F995B787B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BC7B9DC-2007-8540-BF39-B53E81F4D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776B-4A8B-3349-A31C-5C3AEB241021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8B83E3D-E067-3145-83E9-68219425F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EEA4CC5-6AC1-664C-8B4D-D8592019F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1458-C892-3944-A8F6-67F22BBAFA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37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4F90996-3F8B-0C4E-8E2D-1252695CB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D29B261-8755-9A46-BF33-29C1FE61C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7B7572D-18AE-CA4E-A0C4-5E9C9F9EE4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7776B-4A8B-3349-A31C-5C3AEB241021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7FE97C-B4D6-C14F-B988-25FCF1A73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53683B1-21AE-3F46-B424-62C61C519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71458-C892-3944-A8F6-67F22BBAFA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479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6BEF35-FF28-1941-8B64-633F4F38C6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Echte stearinekaarsen?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D9A1972-1510-CD4E-9DA6-F466E8BC76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691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FF6ED4-EC1F-A24E-A4B3-0E0EBABA6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23B0C075-1584-A74A-BBA4-12B6C07FA7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7587" y="-138900"/>
            <a:ext cx="6876825" cy="6141898"/>
          </a:xfr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07BD20E4-1ADF-9544-81EF-8F85E0B68569}"/>
              </a:ext>
            </a:extLst>
          </p:cNvPr>
          <p:cNvSpPr/>
          <p:nvPr/>
        </p:nvSpPr>
        <p:spPr>
          <a:xfrm>
            <a:off x="381964" y="5415657"/>
            <a:ext cx="1159783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/>
              <a:t>De stearinekaars brandt met majestueuze rust en de grote, heldere vlam geeft koninklijk licht, waarbij weinig roet wordt geproduceerd.</a:t>
            </a:r>
            <a:endParaRPr lang="nl-NL" sz="3200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F4C71FDB-E950-BB48-8925-3B2D5F7889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783" y="412531"/>
            <a:ext cx="2899593" cy="884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625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83528-E2CB-ED49-9074-EC6A0499C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Doel van het onderzoek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A1D2F1-9953-C244-B201-29DE858FF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600" dirty="0"/>
              <a:t>Jullie gaan bepalen of de kaarsen uit pure stearine bestaan en daarbij ga je leren om:</a:t>
            </a:r>
          </a:p>
          <a:p>
            <a:r>
              <a:rPr lang="nl-NL" sz="3200" dirty="0"/>
              <a:t>Uit te leggen hoe je zo’n bepaling uitvoert;</a:t>
            </a:r>
          </a:p>
          <a:p>
            <a:r>
              <a:rPr lang="nl-NL" sz="3200" dirty="0"/>
              <a:t>Een conclusie te trekken uit een grafiek.</a:t>
            </a:r>
          </a:p>
          <a:p>
            <a:endParaRPr lang="nl-NL" sz="3200" dirty="0"/>
          </a:p>
          <a:p>
            <a:pPr marL="0" indent="0">
              <a:buNone/>
            </a:pPr>
            <a:r>
              <a:rPr lang="nl-NL" sz="3600" dirty="0"/>
              <a:t>De docent wil graag óf gerustgesteld worden (het is wel echte stearine) óf genoeg reden krijgen om terug te gaan naar de winkel (er is iets anders bijgemengd).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649504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B2A7EF-C8D6-9F4E-93FF-D6C99A1E0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695"/>
            <a:ext cx="10515600" cy="1325563"/>
          </a:xfrm>
        </p:spPr>
        <p:txBody>
          <a:bodyPr/>
          <a:lstStyle/>
          <a:p>
            <a:r>
              <a:rPr lang="nl-NL" dirty="0"/>
              <a:t>Onderzoeksmethode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847FA-C1C6-1949-9F8F-4E245BD44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9488"/>
            <a:ext cx="11030145" cy="52002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sz="3200" dirty="0"/>
              <a:t>Je krijgt een beetje gesmolten kaars;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/>
              <a:t>Meet de temperatuur tijdens het afkoelen (hoe vaak…?);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/>
              <a:t>Maak grafiek van temperatuur (verticaal) tegen tijd (horizontaal);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/>
              <a:t>Trek een conclusie;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b="1" dirty="0"/>
              <a:t>Discussie (hoe zeker ben je van je conclusie?)</a:t>
            </a:r>
          </a:p>
          <a:p>
            <a:pPr marL="0" indent="0">
              <a:buNone/>
            </a:pP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3228682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52C602-4A7C-FF4D-B086-5370E80E7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zeker ben je over de conclusie?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86E876-F2CA-9146-9864-3032BC952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260"/>
            <a:ext cx="10515600" cy="9552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3200" dirty="0"/>
              <a:t>De meetmethode bepaalt hoe zeker je kunt zijn over je conclusie.</a:t>
            </a:r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41ADF93-0C93-674A-BB0C-B88B1E33F27C}"/>
              </a:ext>
            </a:extLst>
          </p:cNvPr>
          <p:cNvSpPr txBox="1"/>
          <p:nvPr/>
        </p:nvSpPr>
        <p:spPr>
          <a:xfrm>
            <a:off x="1102936" y="2566184"/>
            <a:ext cx="4986779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Voorbeeld 1:</a:t>
            </a:r>
          </a:p>
          <a:p>
            <a:endParaRPr lang="nl-NL" sz="2800" dirty="0"/>
          </a:p>
          <a:p>
            <a:r>
              <a:rPr lang="nl-NL" sz="2800" dirty="0"/>
              <a:t>Je meet de lengte van een voetbalveld door stappen te zetten.</a:t>
            </a:r>
          </a:p>
          <a:p>
            <a:endParaRPr lang="nl-NL" sz="2800" dirty="0"/>
          </a:p>
          <a:p>
            <a:r>
              <a:rPr lang="nl-NL" sz="2800" dirty="0"/>
              <a:t>Kun je dan zeker zeggen dat het veld lang genoeg is?</a:t>
            </a:r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505E470-8942-E24E-AC07-7FDF83BBE31F}"/>
              </a:ext>
            </a:extLst>
          </p:cNvPr>
          <p:cNvSpPr txBox="1"/>
          <p:nvPr/>
        </p:nvSpPr>
        <p:spPr>
          <a:xfrm>
            <a:off x="6367021" y="2547331"/>
            <a:ext cx="498677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Voorbeeld 2:</a:t>
            </a:r>
          </a:p>
          <a:p>
            <a:endParaRPr lang="nl-NL" sz="2800" dirty="0"/>
          </a:p>
          <a:p>
            <a:r>
              <a:rPr lang="nl-NL" sz="2800" dirty="0"/>
              <a:t>Als de politie een snelheidscontrole dan trekken ze 5% van de gemeten snelheid af.</a:t>
            </a:r>
          </a:p>
          <a:p>
            <a:endParaRPr lang="nl-NL" sz="2800" dirty="0"/>
          </a:p>
          <a:p>
            <a:r>
              <a:rPr lang="nl-NL" sz="2800" dirty="0"/>
              <a:t>Als ze dan een auto te snel meten, weten ze zeker dat de boete terecht is.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8029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444EC4-C96B-B149-BA6C-ACF807207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Aanwijzingen voor uitvoering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3AAB3E66-B4AE-8740-BC85-D145B756AA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nl-NL" dirty="0"/>
                  <a:t>Bedenk hoe vaak je wil meten</a:t>
                </a:r>
              </a:p>
              <a:p>
                <a:r>
                  <a:rPr lang="nl-NL" dirty="0"/>
                  <a:t>Start de stopwatch als de thermometer 80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°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nl-NL" dirty="0"/>
                  <a:t> is</a:t>
                </a:r>
              </a:p>
              <a:p>
                <a:r>
                  <a:rPr lang="nl-NL" dirty="0"/>
                  <a:t>Stop met meten na 15 minuten</a:t>
                </a:r>
              </a:p>
              <a:p>
                <a:r>
                  <a:rPr lang="nl-NL" dirty="0"/>
                  <a:t>Zet tijdens het meten al meetpunten in je grafiek</a:t>
                </a:r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3AAB3E66-B4AE-8740-BC85-D145B756AA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0724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60AEED-F59C-3645-8D7F-CD9861671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Nabespreking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03D829-D05F-B44E-91C6-3BA9262C4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Bestaan de kaarsen uit zuivere stearine?</a:t>
            </a:r>
          </a:p>
          <a:p>
            <a:pPr marL="0" indent="0">
              <a:buNone/>
            </a:pPr>
            <a:r>
              <a:rPr lang="nl-NL" dirty="0"/>
              <a:t>1 vinger:	Ja</a:t>
            </a:r>
          </a:p>
          <a:p>
            <a:pPr marL="0" indent="0">
              <a:buNone/>
            </a:pPr>
            <a:r>
              <a:rPr lang="nl-NL" dirty="0"/>
              <a:t>2 vingers:	Nee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We bespreken verschillen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Hoe zeker ben je van je conclusie? Wat heeft aan die (on)zekerheid bijgedragen?</a:t>
            </a:r>
          </a:p>
        </p:txBody>
      </p:sp>
    </p:spTree>
    <p:extLst>
      <p:ext uri="{BB962C8B-B14F-4D97-AF65-F5344CB8AC3E}">
        <p14:creationId xmlns:p14="http://schemas.microsoft.com/office/powerpoint/2010/main" val="210749421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7557F2F177F3448FC47EC39C10BEA8" ma:contentTypeVersion="13" ma:contentTypeDescription="Een nieuw document maken." ma:contentTypeScope="" ma:versionID="c015f1a24f99dbe087f7f75f52fe0645">
  <xsd:schema xmlns:xsd="http://www.w3.org/2001/XMLSchema" xmlns:xs="http://www.w3.org/2001/XMLSchema" xmlns:p="http://schemas.microsoft.com/office/2006/metadata/properties" xmlns:ns2="f34c7fbc-59f3-44a0-9acd-bcfeebb2bc6c" xmlns:ns3="5163761f-873b-44c0-a172-974c10667ed0" targetNamespace="http://schemas.microsoft.com/office/2006/metadata/properties" ma:root="true" ma:fieldsID="33bd8c04148656407db2da59a0e619d0" ns2:_="" ns3:_="">
    <xsd:import namespace="f34c7fbc-59f3-44a0-9acd-bcfeebb2bc6c"/>
    <xsd:import namespace="5163761f-873b-44c0-a172-974c10667e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4c7fbc-59f3-44a0-9acd-bcfeebb2bc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a4ea5f20-8938-4951-bce7-6bc355fd25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3761f-873b-44c0-a172-974c10667ed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101b6524-9aa3-40ae-a3a3-60388e921589}" ma:internalName="TaxCatchAll" ma:showField="CatchAllData" ma:web="5163761f-873b-44c0-a172-974c10667e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13EE7F-DEE8-4CD8-8CDF-565861992D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4c7fbc-59f3-44a0-9acd-bcfeebb2bc6c"/>
    <ds:schemaRef ds:uri="5163761f-873b-44c0-a172-974c10667e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54AC62-E272-49A7-BA9E-9AE220FF50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Breedbeeld</PresentationFormat>
  <Paragraphs>40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Kantoorthema</vt:lpstr>
      <vt:lpstr>Echte stearinekaarsen?</vt:lpstr>
      <vt:lpstr>PowerPoint-presentatie</vt:lpstr>
      <vt:lpstr>Doel van het onderzoek</vt:lpstr>
      <vt:lpstr>Onderzoeksmethode</vt:lpstr>
      <vt:lpstr>Hoe zeker ben je over de conclusie?</vt:lpstr>
      <vt:lpstr>Aanwijzingen voor uitvoering</vt:lpstr>
      <vt:lpstr>Nabespreking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Echte stearinekaarsen?</dc:title>
  <dc:creator>Wouter Spaan</dc:creator>
  <cp:lastModifiedBy>Mariëlla Verhage</cp:lastModifiedBy>
  <cp:revision>11</cp:revision>
  <dcterms:created xsi:type="dcterms:W3CDTF">2022-11-21T15:05:21Z</dcterms:created>
  <dcterms:modified xsi:type="dcterms:W3CDTF">2022-12-20T09:38:48Z</dcterms:modified>
</cp:coreProperties>
</file>